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Diese Folie ist nur die Arbeitsanleitung. Du kannst sie am Ende löschen.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Richtig ist: „ungefähr 6“. Diese Frage ist schon verlinkt.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Richtig ist: „Liniendiagramm“. Links setzen: richtige Antwort → Folie 7, falsche Antworten → Folie 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Link setzen: „Nochmal versuchen“ → Folie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Richtig ist: „Fett oder eine Akzentfarbe“. Links setzen: richtige Antwort → Folie 9, falsche Antworten → Folie 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Link setzen: „Nochmal versuchen“ → Folie 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Link setzen: „Zurück zum Start“ → Folie 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" Target="slide5.xml"/><Relationship Id="rId2" Type="http://schemas.openxmlformats.org/officeDocument/2006/relationships/slide" Target="slide4.xml"/><Relationship Id="rId3" Type="http://schemas.openxmlformats.org/officeDocument/2006/relationships/slide" Target="slide4.xm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32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2B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Übungsdatei · Modul P3 · Interaktiv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Quiz-Gerüst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37360"/>
            <a:ext cx="80467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 1 ist fertig verlinkt: Die richtige Antwort springt zu Frage 2, falsche Antworten zu „Leider falsch“ und von dort zurück. Probier es in der Bildschirmpräsentation aus.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Setze die Links für Frage 2 und 3 genauso (Antwort markieren › Strg+K › Folie in dieser Präsentation).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Schalte das Weiterklicken ab (PowerPoint: Kiosk-Modus, OnlyOffice: „Bei Klicken beginnen“ aus) und lass jemanden das Quiz spielen.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Kreativ: Ersetze die Fragen durch eigene zu einem Thema deiner Wahl.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4343400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CFE0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 Antwort richtig ist, steht in den Notizen jeder Frage.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632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Quiz: Gute Folien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FE0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Drei Fragen – schaffst du alle beim ersten Versuch?</a:t>
            </a:r>
            <a:endParaRPr lang="en-US" sz="2000" dirty="0"/>
          </a:p>
        </p:txBody>
      </p:sp>
      <p:sp>
        <p:nvSpPr>
          <p:cNvPr id="4" name="Button Quiz starten →">
            <a:hlinkClick r:id="rId1" action="ppaction://hlinksldjump" tooltip="Quiz starten →"/>
          </p:cNvPr>
          <p:cNvSpPr txBox="1"/>
          <p:nvPr/>
        </p:nvSpPr>
        <p:spPr>
          <a:xfrm>
            <a:off x="548640" y="2926080"/>
            <a:ext cx="2926080" cy="685800"/>
          </a:xfrm>
          <a:prstGeom prst="roundRect">
            <a:avLst>
              <a:gd name="adj" fmla="val 16000"/>
            </a:avLst>
          </a:prstGeom>
          <a:solidFill>
            <a:srgbClr val="C85A2A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 starten →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2860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85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 1 von 3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6576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rgbClr val="1632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Wie viele Stichpunkte sollten höchstens auf einer Folie stehen?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0876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5D6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Klicke auf die richtige Antwort.</a:t>
            </a:r>
            <a:endParaRPr lang="en-US" sz="1500" dirty="0"/>
          </a:p>
        </p:txBody>
      </p:sp>
      <p:sp>
        <p:nvSpPr>
          <p:cNvPr id="5" name="Button ungefähr 6">
            <a:hlinkClick r:id="rId1" action="ppaction://hlinksldjump" tooltip="ungefähr 6"/>
          </p:cNvPr>
          <p:cNvSpPr txBox="1"/>
          <p:nvPr/>
        </p:nvSpPr>
        <p:spPr>
          <a:xfrm>
            <a:off x="548640" y="2057400"/>
            <a:ext cx="5029200" cy="685800"/>
          </a:xfrm>
          <a:prstGeom prst="roundRect">
            <a:avLst>
              <a:gd name="adj" fmla="val 16000"/>
            </a:avLst>
          </a:prstGeom>
          <a:solidFill>
            <a:srgbClr val="16323A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ungefähr 6</a:t>
            </a:r>
            <a:endParaRPr lang="en-US" sz="1800" dirty="0"/>
          </a:p>
        </p:txBody>
      </p:sp>
      <p:sp>
        <p:nvSpPr>
          <p:cNvPr id="6" name="Button 12">
            <a:hlinkClick r:id="rId2" action="ppaction://hlinksldjump" tooltip="12"/>
          </p:cNvPr>
          <p:cNvSpPr txBox="1"/>
          <p:nvPr/>
        </p:nvSpPr>
        <p:spPr>
          <a:xfrm>
            <a:off x="548640" y="2926080"/>
            <a:ext cx="5029200" cy="685800"/>
          </a:xfrm>
          <a:prstGeom prst="roundRect">
            <a:avLst>
              <a:gd name="adj" fmla="val 16000"/>
            </a:avLst>
          </a:prstGeom>
          <a:solidFill>
            <a:srgbClr val="16323A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Button so viele wie nötig">
            <a:hlinkClick r:id="rId3" action="ppaction://hlinksldjump" tooltip="so viele wie nötig"/>
          </p:cNvPr>
          <p:cNvSpPr txBox="1"/>
          <p:nvPr/>
        </p:nvSpPr>
        <p:spPr>
          <a:xfrm>
            <a:off x="548640" y="3794760"/>
            <a:ext cx="5029200" cy="685800"/>
          </a:xfrm>
          <a:prstGeom prst="roundRect">
            <a:avLst>
              <a:gd name="adj" fmla="val 16000"/>
            </a:avLst>
          </a:prstGeom>
          <a:solidFill>
            <a:srgbClr val="16323A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viele wie nötig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rgbClr val="B840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Leider falsch …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Problem – schau dir die Frage noch einmal an.</a:t>
            </a:r>
            <a:endParaRPr lang="en-US" sz="2000" dirty="0"/>
          </a:p>
        </p:txBody>
      </p:sp>
      <p:sp>
        <p:nvSpPr>
          <p:cNvPr id="4" name="Button ← Nochmal versuchen">
            <a:hlinkClick r:id="rId1" action="ppaction://hlinksldjump" tooltip="← Nochmal versuchen"/>
          </p:cNvPr>
          <p:cNvSpPr txBox="1"/>
          <p:nvPr/>
        </p:nvSpPr>
        <p:spPr>
          <a:xfrm>
            <a:off x="548640" y="2926080"/>
            <a:ext cx="3474720" cy="685800"/>
          </a:xfrm>
          <a:prstGeom prst="roundRect">
            <a:avLst>
              <a:gd name="adj" fmla="val 16000"/>
            </a:avLst>
          </a:prstGeom>
          <a:solidFill>
            <a:srgbClr val="B8402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Nochmal versuchen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2860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85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 2 von 3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6576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rgbClr val="1632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Welcher Diagrammtyp zeigt eine Entwicklung über die Zeit?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0876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5D6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Klicke auf die richtige Antwort.</a:t>
            </a:r>
            <a:endParaRPr lang="en-US" sz="1500" dirty="0"/>
          </a:p>
        </p:txBody>
      </p:sp>
      <p:sp>
        <p:nvSpPr>
          <p:cNvPr id="5" name="Button Kreisdiagramm"/>
          <p:cNvSpPr txBox="1"/>
          <p:nvPr/>
        </p:nvSpPr>
        <p:spPr>
          <a:xfrm>
            <a:off x="548640" y="2057400"/>
            <a:ext cx="5029200" cy="685800"/>
          </a:xfrm>
          <a:prstGeom prst="roundRect">
            <a:avLst>
              <a:gd name="adj" fmla="val 16000"/>
            </a:avLst>
          </a:prstGeom>
          <a:solidFill>
            <a:srgbClr val="16323A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Kreisdiagramm</a:t>
            </a:r>
            <a:endParaRPr lang="en-US" sz="1800" dirty="0"/>
          </a:p>
        </p:txBody>
      </p:sp>
      <p:sp>
        <p:nvSpPr>
          <p:cNvPr id="6" name="Button Liniendiagramm"/>
          <p:cNvSpPr txBox="1"/>
          <p:nvPr/>
        </p:nvSpPr>
        <p:spPr>
          <a:xfrm>
            <a:off x="548640" y="2926080"/>
            <a:ext cx="5029200" cy="685800"/>
          </a:xfrm>
          <a:prstGeom prst="roundRect">
            <a:avLst>
              <a:gd name="adj" fmla="val 16000"/>
            </a:avLst>
          </a:prstGeom>
          <a:solidFill>
            <a:srgbClr val="16323A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Liniendiagramm</a:t>
            </a:r>
            <a:endParaRPr lang="en-US" sz="1800" dirty="0"/>
          </a:p>
        </p:txBody>
      </p:sp>
      <p:sp>
        <p:nvSpPr>
          <p:cNvPr id="7" name="Button 3D-Säulendiagramm"/>
          <p:cNvSpPr txBox="1"/>
          <p:nvPr/>
        </p:nvSpPr>
        <p:spPr>
          <a:xfrm>
            <a:off x="548640" y="3794760"/>
            <a:ext cx="5029200" cy="685800"/>
          </a:xfrm>
          <a:prstGeom prst="roundRect">
            <a:avLst>
              <a:gd name="adj" fmla="val 16000"/>
            </a:avLst>
          </a:prstGeom>
          <a:solidFill>
            <a:srgbClr val="16323A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3D-Säulendiagramm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rgbClr val="B840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Leider falsch …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Problem – schau dir die Frage noch einmal an.</a:t>
            </a:r>
            <a:endParaRPr lang="en-US" sz="2000" dirty="0"/>
          </a:p>
        </p:txBody>
      </p:sp>
      <p:sp>
        <p:nvSpPr>
          <p:cNvPr id="4" name="Button ← Nochmal versuchen"/>
          <p:cNvSpPr txBox="1"/>
          <p:nvPr/>
        </p:nvSpPr>
        <p:spPr>
          <a:xfrm>
            <a:off x="548640" y="2926080"/>
            <a:ext cx="3474720" cy="685800"/>
          </a:xfrm>
          <a:prstGeom prst="roundRect">
            <a:avLst>
              <a:gd name="adj" fmla="val 16000"/>
            </a:avLst>
          </a:prstGeom>
          <a:solidFill>
            <a:srgbClr val="B8402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Nochmal versuchen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2860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85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 3 von 3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6576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rgbClr val="1632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Wie hebst du ein Wort am besten hervor?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0876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5D6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Klicke auf die richtige Antwort.</a:t>
            </a:r>
            <a:endParaRPr lang="en-US" sz="1500" dirty="0"/>
          </a:p>
        </p:txBody>
      </p:sp>
      <p:sp>
        <p:nvSpPr>
          <p:cNvPr id="5" name="Button Unterstreichen"/>
          <p:cNvSpPr txBox="1"/>
          <p:nvPr/>
        </p:nvSpPr>
        <p:spPr>
          <a:xfrm>
            <a:off x="548640" y="2057400"/>
            <a:ext cx="5029200" cy="685800"/>
          </a:xfrm>
          <a:prstGeom prst="roundRect">
            <a:avLst>
              <a:gd name="adj" fmla="val 16000"/>
            </a:avLst>
          </a:prstGeom>
          <a:solidFill>
            <a:srgbClr val="16323A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Unterstreichen</a:t>
            </a:r>
            <a:endParaRPr lang="en-US" sz="1800" dirty="0"/>
          </a:p>
        </p:txBody>
      </p:sp>
      <p:sp>
        <p:nvSpPr>
          <p:cNvPr id="6" name="Button GROSSBUCHSTABEN"/>
          <p:cNvSpPr txBox="1"/>
          <p:nvPr/>
        </p:nvSpPr>
        <p:spPr>
          <a:xfrm>
            <a:off x="548640" y="2926080"/>
            <a:ext cx="5029200" cy="685800"/>
          </a:xfrm>
          <a:prstGeom prst="roundRect">
            <a:avLst>
              <a:gd name="adj" fmla="val 16000"/>
            </a:avLst>
          </a:prstGeom>
          <a:solidFill>
            <a:srgbClr val="16323A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GROSSBUCHSTABEN</a:t>
            </a:r>
            <a:endParaRPr lang="en-US" sz="1800" dirty="0"/>
          </a:p>
        </p:txBody>
      </p:sp>
      <p:sp>
        <p:nvSpPr>
          <p:cNvPr id="7" name="Button Fett oder eine Akzen"/>
          <p:cNvSpPr txBox="1"/>
          <p:nvPr/>
        </p:nvSpPr>
        <p:spPr>
          <a:xfrm>
            <a:off x="548640" y="3794760"/>
            <a:ext cx="5029200" cy="685800"/>
          </a:xfrm>
          <a:prstGeom prst="roundRect">
            <a:avLst>
              <a:gd name="adj" fmla="val 16000"/>
            </a:avLst>
          </a:prstGeom>
          <a:solidFill>
            <a:srgbClr val="16323A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Fett oder eine Akzentfarbe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rgbClr val="B840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Leider falsch …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D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Problem – schau dir die Frage noch einmal an.</a:t>
            </a:r>
            <a:endParaRPr lang="en-US" sz="2000" dirty="0"/>
          </a:p>
        </p:txBody>
      </p:sp>
      <p:sp>
        <p:nvSpPr>
          <p:cNvPr id="4" name="Button ← Nochmal versuchen"/>
          <p:cNvSpPr txBox="1"/>
          <p:nvPr/>
        </p:nvSpPr>
        <p:spPr>
          <a:xfrm>
            <a:off x="548640" y="2926080"/>
            <a:ext cx="3474720" cy="685800"/>
          </a:xfrm>
          <a:prstGeom prst="roundRect">
            <a:avLst>
              <a:gd name="adj" fmla="val 16000"/>
            </a:avLst>
          </a:prstGeom>
          <a:solidFill>
            <a:srgbClr val="B8402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Nochmal versuchen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3D6B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Geschafft!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 kennst die wichtigsten Regeln für gute Folien.</a:t>
            </a:r>
            <a:endParaRPr lang="en-US" sz="2000" dirty="0"/>
          </a:p>
        </p:txBody>
      </p:sp>
      <p:sp>
        <p:nvSpPr>
          <p:cNvPr id="4" name="Button Zurück zum Start"/>
          <p:cNvSpPr txBox="1"/>
          <p:nvPr/>
        </p:nvSpPr>
        <p:spPr>
          <a:xfrm>
            <a:off x="548640" y="2926080"/>
            <a:ext cx="3108960" cy="685800"/>
          </a:xfrm>
          <a:prstGeom prst="roundRect">
            <a:avLst>
              <a:gd name="adj" fmla="val 16000"/>
            </a:avLst>
          </a:prstGeom>
          <a:solidFill>
            <a:srgbClr val="16323A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Zurück zum Start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Übung P3 – Quiz-Gerüst</dc:title>
  <dc:subject>PptxGenJS Presentation</dc:subject>
  <dc:creator>Lernpfad Präsentieren · BBZ Rendsburg-Eckernförde</dc:creator>
  <cp:lastModifiedBy>Lernpfad Präsentieren · BBZ Rendsburg-Eckernförde</cp:lastModifiedBy>
  <cp:revision>1</cp:revision>
  <dcterms:created xsi:type="dcterms:W3CDTF">2026-09-28T14:09:54Z</dcterms:created>
  <dcterms:modified xsi:type="dcterms:W3CDTF">2026-09-28T14:09:54Z</dcterms:modified>
</cp:coreProperties>
</file>