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Diese Folie ist nur die Arbeitsanleitung. Du kannst sie am Ende löschen.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B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Übungsdatei · Modul P2 · Morphen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Morph-Werkstatt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und 3 zeigen denselben kleinen Stadtplan – einmal im Überblick, einmal herangezoomt auf die Schule.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Gib Folie 3 den Übergang Morphen (Registerkarte Übergänge) und schau dir die Vorschau an.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und 5: Die Kugel soll wandern und wachsen. Gib Folie 5 den Übergang Morphen.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Plus: Füge eine Folie 6 hinzu, die auf den Bahnhof zoomt (Folie 2 duplizieren, alles vergrößern und verschieben).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4340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Objekte haben schon passende Namen – so erkennt das Programm sie auf beiden Folien wieder.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Fluss"/>
          <p:cNvSpPr/>
          <p:nvPr/>
        </p:nvSpPr>
        <p:spPr>
          <a:xfrm>
            <a:off x="0" y="3291840"/>
            <a:ext cx="9144000" cy="502920"/>
          </a:xfrm>
          <a:prstGeom prst="rect">
            <a:avLst/>
          </a:prstGeom>
          <a:solidFill>
            <a:srgbClr val="8EC0DE"/>
          </a:solidFill>
          <a:ln/>
        </p:spPr>
      </p:sp>
      <p:sp>
        <p:nvSpPr>
          <p:cNvPr id="3" name="!!Park"/>
          <p:cNvSpPr txBox="1"/>
          <p:nvPr/>
        </p:nvSpPr>
        <p:spPr>
          <a:xfrm>
            <a:off x="548640" y="1097280"/>
            <a:ext cx="2194560" cy="1554480"/>
          </a:xfrm>
          <a:prstGeom prst="roundRect">
            <a:avLst>
              <a:gd name="adj" fmla="val 8824"/>
            </a:avLst>
          </a:prstGeom>
          <a:solidFill>
            <a:srgbClr val="8FBF9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</a:t>
            </a:r>
            <a:endParaRPr lang="en-US" sz="1200" dirty="0"/>
          </a:p>
        </p:txBody>
      </p:sp>
      <p:sp>
        <p:nvSpPr>
          <p:cNvPr id="4" name="!!Schule"/>
          <p:cNvSpPr txBox="1"/>
          <p:nvPr/>
        </p:nvSpPr>
        <p:spPr>
          <a:xfrm>
            <a:off x="3657600" y="1188720"/>
            <a:ext cx="1463040" cy="1097280"/>
          </a:xfrm>
          <a:prstGeom prst="rect">
            <a:avLst/>
          </a:prstGeom>
          <a:solidFill>
            <a:srgbClr val="C85A2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Schule</a:t>
            </a:r>
            <a:endParaRPr lang="en-US" sz="1200" dirty="0"/>
          </a:p>
        </p:txBody>
      </p:sp>
      <p:sp>
        <p:nvSpPr>
          <p:cNvPr id="5" name="!!Bäckerei"/>
          <p:cNvSpPr txBox="1"/>
          <p:nvPr/>
        </p:nvSpPr>
        <p:spPr>
          <a:xfrm>
            <a:off x="5760720" y="1371600"/>
            <a:ext cx="1005840" cy="731520"/>
          </a:xfrm>
          <a:prstGeom prst="rect">
            <a:avLst/>
          </a:prstGeom>
          <a:solidFill>
            <a:srgbClr val="E2B34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Bäckerei</a:t>
            </a:r>
            <a:endParaRPr lang="en-US" sz="1200" dirty="0"/>
          </a:p>
        </p:txBody>
      </p:sp>
      <p:sp>
        <p:nvSpPr>
          <p:cNvPr id="6" name="!!Bahnhof"/>
          <p:cNvSpPr txBox="1"/>
          <p:nvPr/>
        </p:nvSpPr>
        <p:spPr>
          <a:xfrm>
            <a:off x="6949440" y="4023360"/>
            <a:ext cx="1645920" cy="731520"/>
          </a:xfrm>
          <a:prstGeom prst="rect">
            <a:avLst/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Bahnhof</a:t>
            </a:r>
            <a:endParaRPr lang="en-US" sz="1200" dirty="0"/>
          </a:p>
        </p:txBody>
      </p:sp>
      <p:sp>
        <p:nvSpPr>
          <p:cNvPr id="7" name="!!Straße"/>
          <p:cNvSpPr/>
          <p:nvPr/>
        </p:nvSpPr>
        <p:spPr>
          <a:xfrm>
            <a:off x="3200400" y="822960"/>
            <a:ext cx="228600" cy="4297680"/>
          </a:xfrm>
          <a:prstGeom prst="rect">
            <a:avLst/>
          </a:prstGeom>
          <a:solidFill>
            <a:srgbClr val="BFB6A4"/>
          </a:solidFill>
          <a:ln/>
        </p:spPr>
      </p:sp>
      <p:sp>
        <p:nvSpPr>
          <p:cNvPr id="8" name="!!Sporthalle"/>
          <p:cNvSpPr txBox="1"/>
          <p:nvPr/>
        </p:nvSpPr>
        <p:spPr>
          <a:xfrm>
            <a:off x="3657600" y="2423160"/>
            <a:ext cx="1097280" cy="640080"/>
          </a:xfrm>
          <a:prstGeom prst="rect">
            <a:avLst/>
          </a:prstGeom>
          <a:solidFill>
            <a:srgbClr val="C9896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Halle</a:t>
            </a:r>
            <a:endParaRPr lang="en-US" sz="1200" dirty="0"/>
          </a:p>
        </p:txBody>
      </p:sp>
      <p:sp>
        <p:nvSpPr>
          <p:cNvPr id="9" name="Titel"/>
          <p:cNvSpPr txBox="1"/>
          <p:nvPr/>
        </p:nvSpPr>
        <p:spPr>
          <a:xfrm>
            <a:off x="365760" y="182880"/>
            <a:ext cx="5486400" cy="54864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 Überblick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Fluss"/>
          <p:cNvSpPr/>
          <p:nvPr/>
        </p:nvSpPr>
        <p:spPr>
          <a:xfrm>
            <a:off x="-6839712" y="6876288"/>
            <a:ext cx="23774400" cy="1307592"/>
          </a:xfrm>
          <a:prstGeom prst="rect">
            <a:avLst/>
          </a:prstGeom>
          <a:solidFill>
            <a:srgbClr val="8EC0DE"/>
          </a:solidFill>
          <a:ln/>
        </p:spPr>
      </p:sp>
      <p:sp>
        <p:nvSpPr>
          <p:cNvPr id="3" name="!!Park"/>
          <p:cNvSpPr txBox="1"/>
          <p:nvPr/>
        </p:nvSpPr>
        <p:spPr>
          <a:xfrm>
            <a:off x="-5413248" y="1170432"/>
            <a:ext cx="5705856" cy="4041648"/>
          </a:xfrm>
          <a:prstGeom prst="roundRect">
            <a:avLst>
              <a:gd name="adj" fmla="val 8824"/>
            </a:avLst>
          </a:prstGeom>
          <a:solidFill>
            <a:srgbClr val="8FBF9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</a:t>
            </a:r>
            <a:endParaRPr lang="en-US" sz="3120" dirty="0"/>
          </a:p>
        </p:txBody>
      </p:sp>
      <p:sp>
        <p:nvSpPr>
          <p:cNvPr id="4" name="!!Schule"/>
          <p:cNvSpPr txBox="1"/>
          <p:nvPr/>
        </p:nvSpPr>
        <p:spPr>
          <a:xfrm>
            <a:off x="2670048" y="1408176"/>
            <a:ext cx="3803904" cy="2852928"/>
          </a:xfrm>
          <a:prstGeom prst="rect">
            <a:avLst/>
          </a:prstGeom>
          <a:solidFill>
            <a:srgbClr val="C85A2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Schule</a:t>
            </a:r>
            <a:endParaRPr lang="en-US" sz="3120" dirty="0"/>
          </a:p>
        </p:txBody>
      </p:sp>
      <p:sp>
        <p:nvSpPr>
          <p:cNvPr id="5" name="!!Bäckerei"/>
          <p:cNvSpPr txBox="1"/>
          <p:nvPr/>
        </p:nvSpPr>
        <p:spPr>
          <a:xfrm>
            <a:off x="8138160" y="1883664"/>
            <a:ext cx="2615184" cy="1901952"/>
          </a:xfrm>
          <a:prstGeom prst="rect">
            <a:avLst/>
          </a:prstGeom>
          <a:solidFill>
            <a:srgbClr val="E2B34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Bäckerei</a:t>
            </a:r>
            <a:endParaRPr lang="en-US" sz="3120" dirty="0"/>
          </a:p>
        </p:txBody>
      </p:sp>
      <p:sp>
        <p:nvSpPr>
          <p:cNvPr id="6" name="!!Bahnhof"/>
          <p:cNvSpPr txBox="1"/>
          <p:nvPr/>
        </p:nvSpPr>
        <p:spPr>
          <a:xfrm>
            <a:off x="11228832" y="8778240"/>
            <a:ext cx="4279392" cy="1901952"/>
          </a:xfrm>
          <a:prstGeom prst="rect">
            <a:avLst/>
          </a:prstGeom>
          <a:solidFill>
            <a:srgbClr val="16323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Bahnhof</a:t>
            </a:r>
            <a:endParaRPr lang="en-US" sz="3120" dirty="0"/>
          </a:p>
        </p:txBody>
      </p:sp>
      <p:sp>
        <p:nvSpPr>
          <p:cNvPr id="7" name="!!Straße"/>
          <p:cNvSpPr/>
          <p:nvPr/>
        </p:nvSpPr>
        <p:spPr>
          <a:xfrm>
            <a:off x="1481328" y="457200"/>
            <a:ext cx="594360" cy="11173968"/>
          </a:xfrm>
          <a:prstGeom prst="rect">
            <a:avLst/>
          </a:prstGeom>
          <a:solidFill>
            <a:srgbClr val="BFB6A4"/>
          </a:solidFill>
          <a:ln/>
        </p:spPr>
      </p:sp>
      <p:sp>
        <p:nvSpPr>
          <p:cNvPr id="8" name="!!Sporthalle"/>
          <p:cNvSpPr txBox="1"/>
          <p:nvPr/>
        </p:nvSpPr>
        <p:spPr>
          <a:xfrm>
            <a:off x="2670048" y="4617720"/>
            <a:ext cx="2852928" cy="1664208"/>
          </a:xfrm>
          <a:prstGeom prst="rect">
            <a:avLst/>
          </a:prstGeom>
          <a:solidFill>
            <a:srgbClr val="C9896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Halle</a:t>
            </a:r>
            <a:endParaRPr lang="en-US" sz="3120" dirty="0"/>
          </a:p>
        </p:txBody>
      </p:sp>
      <p:sp>
        <p:nvSpPr>
          <p:cNvPr id="9" name="Titel"/>
          <p:cNvSpPr txBox="1"/>
          <p:nvPr/>
        </p:nvSpPr>
        <p:spPr>
          <a:xfrm>
            <a:off x="365760" y="182880"/>
            <a:ext cx="5486400" cy="54864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Detail: unsere Schule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365760" y="18288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Die wandernde Kugel</a:t>
            </a:r>
            <a:endParaRPr lang="en-US" sz="2600" dirty="0"/>
          </a:p>
        </p:txBody>
      </p:sp>
      <p:sp>
        <p:nvSpPr>
          <p:cNvPr id="3" name="!!Kugel"/>
          <p:cNvSpPr/>
          <p:nvPr/>
        </p:nvSpPr>
        <p:spPr>
          <a:xfrm>
            <a:off x="731520" y="3657600"/>
            <a:ext cx="731520" cy="731520"/>
          </a:xfrm>
          <a:prstGeom prst="ellipse">
            <a:avLst/>
          </a:prstGeom>
          <a:solidFill>
            <a:srgbClr val="C85A2A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365760" y="18288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Die wandernde Kugel</a:t>
            </a:r>
            <a:endParaRPr lang="en-US" sz="2600" dirty="0"/>
          </a:p>
        </p:txBody>
      </p:sp>
      <p:sp>
        <p:nvSpPr>
          <p:cNvPr id="3" name="!!Kugel"/>
          <p:cNvSpPr/>
          <p:nvPr/>
        </p:nvSpPr>
        <p:spPr>
          <a:xfrm>
            <a:off x="6035040" y="1097280"/>
            <a:ext cx="2011680" cy="2011680"/>
          </a:xfrm>
          <a:prstGeom prst="ellipse">
            <a:avLst/>
          </a:prstGeom>
          <a:solidFill>
            <a:srgbClr val="3D6B4A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 P2 – Morphen</dc:title>
  <dc:subject>PptxGenJS Presentation</dc:subject>
  <dc:creator>Lernpfad Präsentieren · BBZ Rendsburg-Eckernförde</dc:creator>
  <cp:lastModifiedBy>Lernpfad Präsentieren · BBZ Rendsburg-Eckernförde</cp:lastModifiedBy>
  <cp:revision>1</cp:revision>
  <dcterms:created xsi:type="dcterms:W3CDTF">2026-09-28T14:09:54Z</dcterms:created>
  <dcterms:modified xsi:type="dcterms:W3CDTF">2026-09-28T14:09:54Z</dcterms:modified>
</cp:coreProperties>
</file>