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</c:v>
                </c:pt>
              </c:strCache>
            </c:strRef>
          </c:tx>
          <c:spPr>
            <a:solidFill>
              <a:srgbClr val="4472C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</c:f>
              <c:multiLvlStrCache>
                <c:ptCount val="1"/>
                <c:lvl>
                  <c:pt idx="0">
                    <c:v>Anzahl</c:v>
                  </c:pt>
                </c:lvl>
              </c:multiLvlStrCache>
            </c:multiLvl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Fahrrad</c:v>
                </c:pt>
              </c:strCache>
            </c:strRef>
          </c:tx>
          <c:spPr>
            <a:solidFill>
              <a:srgbClr val="ED7D3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</c:f>
              <c:multiLvlStrCache>
                <c:ptCount val="1"/>
                <c:lvl>
                  <c:pt idx="0">
                    <c:v>Anzahl</c:v>
                  </c:pt>
                </c:lvl>
              </c:multiLvlStrCache>
            </c:multiLvlStrRef>
          </c:cat>
          <c:val>
            <c:numRef>
              <c:f>Sheet1!$C$2:$C$2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zu Fuß</c:v>
                </c:pt>
              </c:strCache>
            </c:strRef>
          </c:tx>
          <c:spPr>
            <a:solidFill>
              <a:srgbClr val="A5A5A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</c:f>
              <c:multiLvlStrCache>
                <c:ptCount val="1"/>
                <c:lvl>
                  <c:pt idx="0">
                    <c:v>Anzahl</c:v>
                  </c:pt>
                </c:lvl>
              </c:multiLvlStrCache>
            </c:multiLvlStrRef>
          </c:cat>
          <c:val>
            <c:numRef>
              <c:f>Sheet1!$D$2:$D$2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Auto</c:v>
                </c:pt>
              </c:strCache>
            </c:strRef>
          </c:tx>
          <c:spPr>
            <a:solidFill>
              <a:srgbClr val="FFC00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Sheet1!$A$2:$A$2</c:f>
              <c:multiLvlStrCache>
                <c:ptCount val="1"/>
                <c:lvl>
                  <c:pt idx="0">
                    <c:v>Anzahl</c:v>
                  </c:pt>
                </c:lvl>
              </c:multiLvlStrCache>
            </c:multiLvlStrRef>
          </c:cat>
          <c:val>
            <c:numRef>
              <c:f>Sheet1!$E$2:$E$2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Diese Folie ist nur die Arbeitsanleitung. Du kannst sie am Ende löschen.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Absichtlich schlecht: Jede Säule ist eine eigene Datenreihe, deshalb braucht es eine Legende. Besser: eine Datenreihe mit den Verkehrsmitteln als Kategorien (Daten bearbeiten).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3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2B3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Übungsdatei · Modul F4 · Tabellen &amp; Diagramme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7724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Mach das Diagramm besser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737360"/>
            <a:ext cx="80467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2 zeigt die Daten einer Umfrage als Tabelle.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Folie 3 ist daraus ein Diagramm geworden – aber ein schlechtes: nichtssagender Titel, Legende überflüssig, keine Zahlen am Diagramm.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Verbessere es: Aussage-Überschrift, Datenbeschriftungen an, Legende aus, wichtigste Säule in der Akzentfarbe, Rest grau.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Plus: Würde ein anderer Diagrammtyp besser passen? Probier ein Kreisdiagramm und entscheide dich.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34340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CFE0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Zahlen sind ausgedacht (Beispielklasse mit 24 Personen).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632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Umfrage: Wie kommst du zur Schule?</a:t>
            </a:r>
            <a:endParaRPr lang="en-US" sz="3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286000" y="1188720"/>
          <a:ext cx="457200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16459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Verkehrsmittel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2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Anzahl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23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Fahrrad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 Fuß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 (gebracht)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D2B3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CF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Diagramm</a:t>
            </a:r>
            <a:endParaRPr lang="en-US" sz="28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731520" y="1005840"/>
          <a:ext cx="7680960" cy="3840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Übung F4 – Diagramm verbessern</dc:title>
  <dc:subject>PptxGenJS Presentation</dc:subject>
  <dc:creator>Lernpfad Präsentieren · BBZ Rendsburg-Eckernförde</dc:creator>
  <cp:lastModifiedBy>Lernpfad Präsentieren · BBZ Rendsburg-Eckernförde</cp:lastModifiedBy>
  <cp:revision>1</cp:revision>
  <dcterms:created xsi:type="dcterms:W3CDTF">2026-09-28T14:09:54Z</dcterms:created>
  <dcterms:modified xsi:type="dcterms:W3CDTF">2026-09-28T14:09:54Z</dcterms:modified>
</cp:coreProperties>
</file>