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Diese Folie ist nur die Arbeitsanleitung. Du kannst sie am Ende löschen.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3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2B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Übungsdatei · Modul F3 · Ausrichten, Anordnen, Gruppieren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Aufräumen!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80467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2: Die vier Kreise stehen chaotisch. Mach sie gleich groß, richte sie oben aus und verteile sie gleichmäßig. Gruppiere sie und zentriere die Gruppe auf der Folie.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3: Die Bildunterschrift ist verschwunden – sie liegt hinter dem Bild. Bring die Ebenen in die richtige Reihenfolge: Bild hinten, halbtransparente Fläche darüber, Text ganz vorn. Dann alles gruppieren.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4: Die drei Karten haben unterschiedliche Abstände. Richte sie aus und verteile sie gleichmäßig.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34340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CFE0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Tipp: Mehrere Objekte markierst du mit gedrückter Umschalt-Taste.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632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 ein gutes Team ausmacht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71600"/>
            <a:ext cx="1554480" cy="1554480"/>
          </a:xfrm>
          <a:prstGeom prst="ellipse">
            <a:avLst/>
          </a:prstGeom>
          <a:solidFill>
            <a:srgbClr val="C85A2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Vertrauen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2651760" y="2377440"/>
            <a:ext cx="1783080" cy="1783080"/>
          </a:xfrm>
          <a:prstGeom prst="ellipse">
            <a:avLst/>
          </a:prstGeom>
          <a:solidFill>
            <a:srgbClr val="C85A2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Kommunikation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754880" y="1188720"/>
            <a:ext cx="1463040" cy="1463040"/>
          </a:xfrm>
          <a:prstGeom prst="ellipse">
            <a:avLst/>
          </a:prstGeom>
          <a:solidFill>
            <a:srgbClr val="C85A2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Gemeinsame Ziele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766560" y="2011680"/>
            <a:ext cx="1645920" cy="1645920"/>
          </a:xfrm>
          <a:prstGeom prst="ellipse">
            <a:avLst/>
          </a:prstGeom>
          <a:solidFill>
            <a:srgbClr val="C85A2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Humor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632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Unser Ausflugsziel</a:t>
            </a:r>
            <a:endParaRPr lang="en-US" sz="3000" dirty="0"/>
          </a:p>
        </p:txBody>
      </p:sp>
      <p:sp>
        <p:nvSpPr>
          <p:cNvPr id="3" name="Bildunterschrift"/>
          <p:cNvSpPr txBox="1"/>
          <p:nvPr/>
        </p:nvSpPr>
        <p:spPr>
          <a:xfrm>
            <a:off x="1097280" y="3840480"/>
            <a:ext cx="6949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Wanderung am Fluss – Treffpunkt 9 Uhr am Bahnhof</a:t>
            </a:r>
            <a:endParaRPr lang="en-US" sz="2000" dirty="0"/>
          </a:p>
        </p:txBody>
      </p:sp>
      <p:sp>
        <p:nvSpPr>
          <p:cNvPr id="4" name="Halbtransparente Fläche"/>
          <p:cNvSpPr/>
          <p:nvPr/>
        </p:nvSpPr>
        <p:spPr>
          <a:xfrm>
            <a:off x="914400" y="3749040"/>
            <a:ext cx="7315200" cy="731520"/>
          </a:xfrm>
          <a:prstGeom prst="rect">
            <a:avLst/>
          </a:prstGeom>
          <a:solidFill>
            <a:srgbClr val="000000">
              <a:alpha val="55000"/>
            </a:srgbClr>
          </a:solidFill>
          <a:ln/>
        </p:spPr>
      </p:sp>
      <p:pic>
        <p:nvPicPr>
          <p:cNvPr id="5" name="Landschaftsbil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005840"/>
            <a:ext cx="731520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632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Drei Schritte zum Referat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463040"/>
            <a:ext cx="2377440" cy="2011680"/>
          </a:xfrm>
          <a:prstGeom prst="roundRect">
            <a:avLst>
              <a:gd name="adj" fmla="val 5455"/>
            </a:avLst>
          </a:prstGeom>
          <a:solidFill>
            <a:srgbClr val="EFE9DE"/>
          </a:solidFill>
          <a:ln w="12700">
            <a:solidFill>
              <a:srgbClr val="D8CFBD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Thema eingrenzen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2788920" y="1691640"/>
            <a:ext cx="2377440" cy="2011680"/>
          </a:xfrm>
          <a:prstGeom prst="roundRect">
            <a:avLst>
              <a:gd name="adj" fmla="val 5455"/>
            </a:avLst>
          </a:prstGeom>
          <a:solidFill>
            <a:srgbClr val="EFE9DE"/>
          </a:solidFill>
          <a:ln w="12700">
            <a:solidFill>
              <a:srgbClr val="D8CFBD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Recherchieren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309360" y="1325880"/>
            <a:ext cx="2377440" cy="2011680"/>
          </a:xfrm>
          <a:prstGeom prst="roundRect">
            <a:avLst>
              <a:gd name="adj" fmla="val 5455"/>
            </a:avLst>
          </a:prstGeom>
          <a:solidFill>
            <a:srgbClr val="EFE9DE"/>
          </a:solidFill>
          <a:ln w="12700">
            <a:solidFill>
              <a:srgbClr val="D8CFBD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Folien bauen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Übung F3 – Aufräumen</dc:title>
  <dc:subject>PptxGenJS Presentation</dc:subject>
  <dc:creator>Lernpfad Präsentieren · BBZ Rendsburg-Eckernförde</dc:creator>
  <cp:lastModifiedBy>Lernpfad Präsentieren · BBZ Rendsburg-Eckernförde</cp:lastModifiedBy>
  <cp:revision>1</cp:revision>
  <dcterms:created xsi:type="dcterms:W3CDTF">2026-09-28T14:09:54Z</dcterms:created>
  <dcterms:modified xsi:type="dcterms:W3CDTF">2026-09-28T14:09:54Z</dcterms:modified>
</cp:coreProperties>
</file>